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25" y="6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4E3A0-94CD-46EC-B5C6-68275B570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09204BB-8D06-417F-BAAA-D62813F08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A0EA83-F7AB-4FE2-99D9-97427A5E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468A64-81D3-440F-81F7-C5187EEF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F5E75C-4F60-4057-BB89-76585B51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02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3C7904-D64E-40B9-AD80-7F274AF7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6F8521-6CFE-48A2-A8C9-D15A90EF0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C25DC7-49A1-4D49-977E-1A6E305C7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DC5FBD-AD50-4F1E-B262-7F727432A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10938-3CF8-40D2-9E10-7A32F45A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73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754E9E2-145B-43BB-A16B-7FB37EBA6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41CEF4-5D29-4F5D-BD39-334CFE017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BEAF05-3B88-4E99-9CAA-CFCBACC35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19829-7531-497F-991D-A049C253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D2759B-ACEB-4594-9E56-5162494A8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33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E9B1AB-83D8-4DF5-BC28-75C3B520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E752DC-DD25-4F66-872D-994B22DDD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43283B-7C98-4BE5-AE8C-DA58D127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150FFD-3DE4-402E-82A6-0FA149C9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140EC0-DAFE-4977-9D91-1A43D9C3E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61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78D3F-B3D6-4DB7-8630-04C03986A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37EA74-95B7-4F9A-899F-89581F68E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578766-1DAC-4CE1-A49B-D3BC4E36C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CAAEB5-B9F7-4FD4-A4A5-600573F48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518F66-7AC4-4DD7-B3EB-0514E2EBB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70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5C9491-427E-4F55-8CED-146ACD6F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234446-D775-43BE-B995-47B0528AF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A4F206-2D23-4166-95EB-7B734C728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F23D9E-BBE4-478F-8BD2-79405F143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00AAE4-9E9D-48F6-9EF8-1915150E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2407BB-54E2-4564-8336-205A5B2A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3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B23D8-87E6-4E6E-9985-72A4FA25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FA6A40-172B-4B16-8D6E-EE337BD96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77BC18-A504-4576-BB49-EB476B6CD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7A4187-2229-44D4-B29D-F205FE1575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F750E6B-6A65-4547-BA14-539189EAE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0A87C8-BA06-47E5-9222-D069C112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7CD417-2EAA-472A-B8FF-41189D485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1C124A3-79D3-4E33-9861-18E077040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6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5D9879-FCD2-4A54-B040-E36D998EA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AC7E0F4-A0FC-44E2-8139-CC5CFD898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DDB58-82AC-4125-BFD9-1404ED74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7D118E-8561-4D9A-8C58-D5DA5A522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1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C89A48-0360-4EAE-ABBE-67840AB4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5995EE1-78DF-46DE-88EF-B38D26F1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672ED5-D4A2-45C5-9757-364E2AB5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53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E25616-EFA4-4018-B281-3257698C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5BCD3D-5C0D-4233-82D7-F91434B91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303ECE-1EB2-4C2C-AADB-D352AB3D9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804592-F7B3-4C43-88DE-A1996B75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2F51A7-D05B-400C-8B85-18323EDFD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FBD654-98D6-458D-A158-CFFD29CEC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11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1E2CB-F686-4445-B6C2-778C92AC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6E01F96-651E-4BA0-8384-DF8843E5F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07A83B-B228-4FA6-B1B8-FC7BAC805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FF3BBA-304F-48C6-8C26-3530F3843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C5C5B1-75E5-4563-B78F-F322B3B0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101238-2728-42AD-9CE0-EE59C7CFA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82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4E8E7A8-AE54-45DB-93D0-8B23F38B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F367E04-F070-4632-8385-EF7A4C3C4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26BE45-AC81-40C0-B69F-7706145D89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B41D-30C5-4EAB-8E98-E203F7483DB2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59B4BA-635D-4530-B37C-165C11462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370487-0637-4C1B-BFF0-2CAABC1EB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B1C3D-0CCF-45B5-8DE7-BA8BDC1A6A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99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B316BDF0-6887-4EE9-AB8D-152C1F528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443" y="259736"/>
            <a:ext cx="10113587" cy="641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4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sukoyaka-fc@outlook.jp</dc:creator>
  <cp:lastModifiedBy>sukoyaka-fc@outlook.jp</cp:lastModifiedBy>
  <cp:revision>2</cp:revision>
  <dcterms:created xsi:type="dcterms:W3CDTF">2021-04-06T02:18:53Z</dcterms:created>
  <dcterms:modified xsi:type="dcterms:W3CDTF">2021-04-06T02:37:09Z</dcterms:modified>
</cp:coreProperties>
</file>